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1"/>
  </p:notesMasterIdLst>
  <p:sldIdLst>
    <p:sldId id="256" r:id="rId2"/>
    <p:sldId id="270" r:id="rId3"/>
    <p:sldId id="271" r:id="rId4"/>
    <p:sldId id="272" r:id="rId5"/>
    <p:sldId id="273" r:id="rId6"/>
    <p:sldId id="274" r:id="rId7"/>
    <p:sldId id="263" r:id="rId8"/>
    <p:sldId id="275" r:id="rId9"/>
    <p:sldId id="276" r:id="rId10"/>
    <p:sldId id="277" r:id="rId11"/>
    <p:sldId id="278" r:id="rId12"/>
    <p:sldId id="279" r:id="rId13"/>
    <p:sldId id="264" r:id="rId14"/>
    <p:sldId id="258" r:id="rId15"/>
    <p:sldId id="259" r:id="rId16"/>
    <p:sldId id="260" r:id="rId17"/>
    <p:sldId id="261" r:id="rId18"/>
    <p:sldId id="262" r:id="rId19"/>
    <p:sldId id="26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4D135-39AD-431A-A178-0592DA467D84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9493D-F6F1-4D08-BFB9-5E2FCFFE8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05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154D377-94B4-469F-AE4D-CE069A022429}" type="datetime1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311B881-A442-43B7-A517-D3A9E10A1D7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89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83BA7-25E2-435B-94B8-F67521E3F0A5}" type="datetime1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B881-A442-43B7-A517-D3A9E10A1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25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DDCA-7C0D-4B50-A438-B001BF33E312}" type="datetime1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B881-A442-43B7-A517-D3A9E10A1D7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707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F94B-C9CF-4C4E-8424-59B4D4AF6E76}" type="datetime1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B881-A442-43B7-A517-D3A9E10A1D7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698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AD48-7426-4AC8-92FD-5C386883E535}" type="datetime1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B881-A442-43B7-A517-D3A9E10A1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15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89D8A-FB43-42F8-A03B-E76FDCF9EE69}" type="datetime1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B881-A442-43B7-A517-D3A9E10A1D7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329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EB67-75C4-4652-B0DA-B60FB3DED0E4}" type="datetime1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B881-A442-43B7-A517-D3A9E10A1D7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009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7AF9-44F4-4DD1-8F0F-E80E1DDA662F}" type="datetime1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B881-A442-43B7-A517-D3A9E10A1D7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385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0B6B-00A0-462F-8ECF-55FAE477F6C3}" type="datetime1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B881-A442-43B7-A517-D3A9E10A1D7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712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3114-12C2-4D1B-861B-BDC04FE8384F}" type="datetime1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B881-A442-43B7-A517-D3A9E10A1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6856-5E78-4C90-8271-E773BE4C794D}" type="datetime1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B881-A442-43B7-A517-D3A9E10A1D7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98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DA7F-9928-4E83-8FC9-E1D6ABE36283}" type="datetime1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B881-A442-43B7-A517-D3A9E10A1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34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D12C4-47AF-42D7-A8DC-9E2AB1403934}" type="datetime1">
              <a:rPr lang="en-US" smtClean="0"/>
              <a:t>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B881-A442-43B7-A517-D3A9E10A1D7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41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75CB-282A-4A87-BC3E-A0650E0CACAC}" type="datetime1">
              <a:rPr lang="en-US" smtClean="0"/>
              <a:t>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B881-A442-43B7-A517-D3A9E10A1D7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698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8844-5511-456C-9C45-D98F2BDB7ADC}" type="datetime1">
              <a:rPr lang="en-US" smtClean="0"/>
              <a:t>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B881-A442-43B7-A517-D3A9E10A1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66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BFC0-F7C1-4421-A9BA-45222116B1E0}" type="datetime1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B881-A442-43B7-A517-D3A9E10A1D7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67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069A-16EF-4F2C-BFF0-C6D40E173AAA}" type="datetime1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B881-A442-43B7-A517-D3A9E10A1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18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190FBA-1B6D-4E91-8887-45CF9AF00A87}" type="datetime1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11B881-A442-43B7-A517-D3A9E10A1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3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Ch. 5 Test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Introduction to Business</a:t>
            </a:r>
            <a:endParaRPr lang="en-US" sz="2800" dirty="0"/>
          </a:p>
        </p:txBody>
      </p:sp>
      <p:pic>
        <p:nvPicPr>
          <p:cNvPr id="4" name="Picture 3" descr="Na contramão da Copa do Mun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205" y="4221684"/>
            <a:ext cx="1690551" cy="118620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B881-A442-43B7-A517-D3A9E10A1D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40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a business does not require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Hard work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Money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In-depth knowledge of the market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A dream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B881-A442-43B7-A517-D3A9E10A1D70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Na contramão da Copa do Mun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4689665"/>
            <a:ext cx="1690551" cy="118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5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Entrepreneurs generally do not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Take risks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Seek work within an existing company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Start new businesses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Seek to make a profit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B881-A442-43B7-A517-D3A9E10A1D70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 descr="Na contramão da Copa do Mun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4689665"/>
            <a:ext cx="1690551" cy="118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3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businesses do not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Employ more than half of the nation’s workforce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Dominate their industries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Serve a limited geographic area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Sometimes develop into major corporations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B881-A442-43B7-A517-D3A9E10A1D70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 descr="Na contramão da Copa do Mun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533" y="3623298"/>
            <a:ext cx="1690551" cy="118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4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name for virtual business.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Dot com</a:t>
            </a:r>
          </a:p>
          <a:p>
            <a:r>
              <a:rPr lang="en-US" dirty="0" smtClean="0"/>
              <a:t>E business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B881-A442-43B7-A517-D3A9E10A1D70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 descr="Na contramão da Copa do Mun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4689665"/>
            <a:ext cx="1690551" cy="118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4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3 Characteristics of an Entrepreneur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charge</a:t>
            </a:r>
          </a:p>
          <a:p>
            <a:r>
              <a:rPr lang="en-US" dirty="0" smtClean="0"/>
              <a:t>Self directed</a:t>
            </a:r>
          </a:p>
          <a:p>
            <a:r>
              <a:rPr lang="en-US" dirty="0" smtClean="0"/>
              <a:t>Risk taker</a:t>
            </a:r>
          </a:p>
          <a:p>
            <a:r>
              <a:rPr lang="en-US" dirty="0" smtClean="0"/>
              <a:t>Wants to work for themselves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B881-A442-43B7-A517-D3A9E10A1D70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 descr="Na contramão da Copa do Mun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4689665"/>
            <a:ext cx="1690551" cy="118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4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List 3 </a:t>
            </a:r>
            <a:r>
              <a:rPr lang="en-US" b="1" i="1" dirty="0" smtClean="0"/>
              <a:t>Advantages</a:t>
            </a:r>
            <a:r>
              <a:rPr lang="en-US" dirty="0" smtClean="0"/>
              <a:t> of…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Entrepreneurship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Satisfaction from taking risks</a:t>
            </a:r>
          </a:p>
          <a:p>
            <a:r>
              <a:rPr lang="en-US" dirty="0" smtClean="0"/>
              <a:t>Show expertise and skills</a:t>
            </a:r>
          </a:p>
          <a:p>
            <a:r>
              <a:rPr lang="en-US" dirty="0" smtClean="0"/>
              <a:t>Working from home</a:t>
            </a:r>
          </a:p>
          <a:p>
            <a:r>
              <a:rPr lang="en-US" dirty="0" smtClean="0"/>
              <a:t>Gaining profit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Small Business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Being your own boss</a:t>
            </a:r>
          </a:p>
          <a:p>
            <a:r>
              <a:rPr lang="en-US" dirty="0" smtClean="0"/>
              <a:t>Offering services large businesses cannot</a:t>
            </a:r>
          </a:p>
          <a:p>
            <a:r>
              <a:rPr lang="en-US" dirty="0" smtClean="0"/>
              <a:t>Ease of formation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B881-A442-43B7-A517-D3A9E10A1D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0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main reason entrepreneurships fail?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Money</a:t>
            </a:r>
          </a:p>
          <a:p>
            <a:pPr lvl="1"/>
            <a:r>
              <a:rPr lang="en-US" dirty="0" smtClean="0"/>
              <a:t>Poor money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B881-A442-43B7-A517-D3A9E10A1D70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 descr="Na contramão da Copa do Mun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4689665"/>
            <a:ext cx="1690551" cy="118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5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Give me an example of a </a:t>
            </a:r>
            <a:r>
              <a:rPr lang="en-US" i="1" dirty="0" smtClean="0"/>
              <a:t>service</a:t>
            </a:r>
            <a:r>
              <a:rPr lang="en-US" dirty="0" smtClean="0"/>
              <a:t> a small business can offer that large companies cannot offer.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 attention, they get to know you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B881-A442-43B7-A517-D3A9E10A1D70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 descr="Na contramão da Copa do Mun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4689665"/>
            <a:ext cx="1690551" cy="118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8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is the most difficult to form: 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Large or Small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business because there are so many more people that work for you.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B881-A442-43B7-A517-D3A9E10A1D70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 descr="Na contramão da Copa do Mun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4689665"/>
            <a:ext cx="1690551" cy="118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6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16" y="1206499"/>
            <a:ext cx="11090365" cy="1303867"/>
          </a:xfrm>
        </p:spPr>
        <p:txBody>
          <a:bodyPr>
            <a:noAutofit/>
          </a:bodyPr>
          <a:lstStyle/>
          <a:p>
            <a:r>
              <a:rPr lang="en-US" sz="4000" dirty="0"/>
              <a:t>Tell me about the Business Plan you wrote in class for your business that you created your Power Point for</a:t>
            </a:r>
            <a:r>
              <a:rPr lang="en-US" sz="4000" dirty="0" smtClean="0"/>
              <a:t>.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did you name your business?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product/service will you provide to the public</a:t>
            </a:r>
            <a:r>
              <a:rPr lang="en-US" dirty="0" smtClean="0"/>
              <a:t>?</a:t>
            </a:r>
          </a:p>
          <a:p>
            <a:r>
              <a:rPr lang="en-US" dirty="0"/>
              <a:t>Do you think your business would really be successful if you started it, or not?  Explain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B881-A442-43B7-A517-D3A9E10A1D70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 descr="Na contramão da Copa do Mun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4689665"/>
            <a:ext cx="1690551" cy="118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5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business started by someone who accepted the risk of starting and running a business.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entrepreneurship</a:t>
            </a:r>
            <a:endParaRPr lang="en-US" dirty="0"/>
          </a:p>
        </p:txBody>
      </p:sp>
      <p:pic>
        <p:nvPicPr>
          <p:cNvPr id="4" name="Picture 3" descr="Na contramão da Copa do Mun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4689665"/>
            <a:ext cx="1690551" cy="118620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B881-A442-43B7-A517-D3A9E10A1D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7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independently owned business serving a limited geographic area.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</a:t>
            </a:r>
            <a:r>
              <a:rPr lang="en-US" dirty="0" smtClean="0"/>
              <a:t>Business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B881-A442-43B7-A517-D3A9E10A1D70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Na contramão da Copa do Mun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4689665"/>
            <a:ext cx="1690551" cy="118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7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451" y="969069"/>
            <a:ext cx="10789920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money that is left over after a business has paid all the costs of producing its goods and services.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B881-A442-43B7-A517-D3A9E10A1D70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Na contramão da Copa do Mun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4689665"/>
            <a:ext cx="1690551" cy="118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4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business that operates on the internet.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 </a:t>
            </a:r>
            <a:r>
              <a:rPr lang="en-US" dirty="0" smtClean="0"/>
              <a:t>Business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B881-A442-43B7-A517-D3A9E10A1D70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 descr="Na contramão da Copa do Mun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4689665"/>
            <a:ext cx="1690551" cy="118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3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28" y="952273"/>
            <a:ext cx="11168742" cy="1303867"/>
          </a:xfrm>
        </p:spPr>
        <p:txBody>
          <a:bodyPr>
            <a:noAutofit/>
          </a:bodyPr>
          <a:lstStyle/>
          <a:p>
            <a:r>
              <a:rPr lang="en-US" sz="3600" dirty="0" smtClean="0"/>
              <a:t>A person who recognizes an opportunity and who organizes, manages and assumes the risk of a business enterprise, with the intent of increasing the value of the business.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entrepreneur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B881-A442-43B7-A517-D3A9E10A1D70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Na contramão da Copa do Mun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4689665"/>
            <a:ext cx="1690551" cy="118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8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822" y="1159414"/>
            <a:ext cx="10013300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List 2 financial reasons that small businesses fail.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Starting with too little money.</a:t>
            </a:r>
          </a:p>
          <a:p>
            <a:r>
              <a:rPr lang="en-US" dirty="0" smtClean="0"/>
              <a:t>Extending credit too freely.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B881-A442-43B7-A517-D3A9E10A1D70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Na contramão da Copa do Mun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4689665"/>
            <a:ext cx="1690551" cy="118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0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441" y="982132"/>
            <a:ext cx="10804849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main reason small business owners fail is because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They extend credit too freely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They don’t work hard enough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They don’t have adequate managerial skills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They spend too much money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B881-A442-43B7-A517-D3A9E10A1D70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 descr="Na contramão da Copa do Mun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4689665"/>
            <a:ext cx="1690551" cy="118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Dot.com companies do business using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The </a:t>
            </a:r>
            <a:r>
              <a:rPr lang="en-US" dirty="0" smtClean="0"/>
              <a:t>Internet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Cell phones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Bulk mail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Fax machines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B881-A442-43B7-A517-D3A9E10A1D70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 descr="Na contramão da Copa do Mun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4689665"/>
            <a:ext cx="1690551" cy="118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3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162</TotalTime>
  <Words>419</Words>
  <Application>Microsoft Office PowerPoint</Application>
  <PresentationFormat>Widescreen</PresentationFormat>
  <Paragraphs>88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Garamond</vt:lpstr>
      <vt:lpstr>Organic</vt:lpstr>
      <vt:lpstr>Ch. 5 Test Review</vt:lpstr>
      <vt:lpstr>A business started by someone who accepted the risk of starting and running a business.</vt:lpstr>
      <vt:lpstr>An independently owned business serving a limited geographic area.</vt:lpstr>
      <vt:lpstr>The money that is left over after a business has paid all the costs of producing its goods and services.</vt:lpstr>
      <vt:lpstr>A business that operates on the internet.</vt:lpstr>
      <vt:lpstr>A person who recognizes an opportunity and who organizes, manages and assumes the risk of a business enterprise, with the intent of increasing the value of the business.</vt:lpstr>
      <vt:lpstr>List 2 financial reasons that small businesses fail. </vt:lpstr>
      <vt:lpstr>The main reason small business owners fail is because </vt:lpstr>
      <vt:lpstr>Dot.com companies do business using </vt:lpstr>
      <vt:lpstr>Starting a business does not require</vt:lpstr>
      <vt:lpstr>Entrepreneurs generally do not</vt:lpstr>
      <vt:lpstr>Small businesses do not</vt:lpstr>
      <vt:lpstr>Another name for virtual business. </vt:lpstr>
      <vt:lpstr>List 3 Characteristics of an Entrepreneur</vt:lpstr>
      <vt:lpstr>List 3 Advantages of…</vt:lpstr>
      <vt:lpstr>What is the main reason entrepreneurships fail?</vt:lpstr>
      <vt:lpstr>Give me an example of a service a small business can offer that large companies cannot offer.</vt:lpstr>
      <vt:lpstr>Which is the most difficult to form:    Large or Small Business</vt:lpstr>
      <vt:lpstr>Tell me about the Business Plan you wrote in class for your business that you created your Power Point for. </vt:lpstr>
    </vt:vector>
  </TitlesOfParts>
  <Company>Fillmore 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Ellsworth, Tricia</dc:creator>
  <cp:lastModifiedBy>Ellsworth, Tricia</cp:lastModifiedBy>
  <cp:revision>29</cp:revision>
  <dcterms:created xsi:type="dcterms:W3CDTF">2019-01-09T16:24:54Z</dcterms:created>
  <dcterms:modified xsi:type="dcterms:W3CDTF">2019-01-09T23:47:53Z</dcterms:modified>
</cp:coreProperties>
</file>